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95164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03268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9407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24238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50826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82610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3977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24241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71999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51758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54281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B7C4C-294A-47AD-ADEE-0A7402B1793E}" type="datetimeFigureOut">
              <a:rPr lang="es-PY" smtClean="0"/>
              <a:t>21/09/2012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878D2-CC5C-45A3-BAB3-06F6D5AC703A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79972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//commons.wikimedia.org/wiki/File:Francis_Bacon.jpg?uselang=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MX" sz="3600" dirty="0" smtClean="0">
                <a:latin typeface="Times New Roman" pitchFamily="18" charset="0"/>
                <a:cs typeface="Times New Roman" pitchFamily="18" charset="0"/>
              </a:rPr>
              <a:t>ISEHF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MX" sz="3600" dirty="0" smtClean="0">
                <a:latin typeface="Times New Roman" pitchFamily="18" charset="0"/>
                <a:cs typeface="Times New Roman" pitchFamily="18" charset="0"/>
              </a:rPr>
              <a:t>Historia de la Filosofía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MX" sz="3600" dirty="0" smtClean="0">
                <a:latin typeface="Times New Roman" pitchFamily="18" charset="0"/>
                <a:cs typeface="Times New Roman" pitchFamily="18" charset="0"/>
              </a:rPr>
              <a:t>Prof.: Lic. Francisco Acevedo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MX" sz="3600" dirty="0" smtClean="0">
                <a:latin typeface="Times New Roman" pitchFamily="18" charset="0"/>
                <a:cs typeface="Times New Roman" pitchFamily="18" charset="0"/>
              </a:rPr>
              <a:t>Tema: “INFLUENCIA DEL CRISTIANISMO”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MX" sz="3600" dirty="0" smtClean="0">
                <a:latin typeface="Times New Roman" pitchFamily="18" charset="0"/>
                <a:cs typeface="Times New Roman" pitchFamily="18" charset="0"/>
              </a:rPr>
              <a:t>Alumno: Cristóbal Ávalos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MX" sz="3600" dirty="0" smtClean="0">
                <a:latin typeface="Times New Roman" pitchFamily="18" charset="0"/>
                <a:cs typeface="Times New Roman" pitchFamily="18" charset="0"/>
              </a:rPr>
              <a:t>Fecha: 21 de septiembre del 2012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sz="2000" dirty="0" smtClean="0"/>
              <a:t>Fuente bibliográfica: IDEA DE LA HISTORIA por </a:t>
            </a:r>
            <a:r>
              <a:rPr lang="es-MX" sz="2000" dirty="0" err="1" smtClean="0"/>
              <a:t>Collingwood</a:t>
            </a:r>
            <a:r>
              <a:rPr lang="es-MX" sz="2000" dirty="0" smtClean="0"/>
              <a:t>. Pág. 53 - 64</a:t>
            </a:r>
            <a:endParaRPr lang="es-PY" sz="2000" dirty="0"/>
          </a:p>
        </p:txBody>
      </p:sp>
    </p:spTree>
    <p:extLst>
      <p:ext uri="{BB962C8B-B14F-4D97-AF65-F5344CB8AC3E}">
        <p14:creationId xmlns:p14="http://schemas.microsoft.com/office/powerpoint/2010/main" val="39979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844824"/>
            <a:ext cx="8856984" cy="312494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s-MX" sz="4400" dirty="0" smtClean="0"/>
          </a:p>
          <a:p>
            <a:pPr marL="0" indent="0" algn="ctr">
              <a:buNone/>
            </a:pPr>
            <a:r>
              <a:rPr lang="es-MX" sz="4400" dirty="0" smtClean="0"/>
              <a:t>IV. LA HISTORIOGRAFÍA DEL RENACIMIENTO.</a:t>
            </a:r>
            <a:endParaRPr lang="es-PY" sz="4400" dirty="0"/>
          </a:p>
        </p:txBody>
      </p:sp>
    </p:spTree>
    <p:extLst>
      <p:ext uri="{BB962C8B-B14F-4D97-AF65-F5344CB8AC3E}">
        <p14:creationId xmlns:p14="http://schemas.microsoft.com/office/powerpoint/2010/main" val="322335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47117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MX" dirty="0" smtClean="0"/>
              <a:t>Con el Renacimiento se volvió a la visión humanista de la historia funda en los antiguos.</a:t>
            </a:r>
          </a:p>
          <a:p>
            <a:pPr>
              <a:buFont typeface="Wingdings" pitchFamily="2" charset="2"/>
              <a:buChar char="ü"/>
            </a:pPr>
            <a:r>
              <a:rPr lang="es-MX" dirty="0" smtClean="0"/>
              <a:t>El interés del historiador debe estar en los hechos. </a:t>
            </a:r>
            <a:r>
              <a:rPr lang="es-MX" dirty="0"/>
              <a:t>(</a:t>
            </a:r>
            <a:r>
              <a:rPr lang="es-MX" dirty="0" smtClean="0"/>
              <a:t>Bacon)</a:t>
            </a:r>
          </a:p>
          <a:p>
            <a:pPr>
              <a:buFont typeface="Wingdings" pitchFamily="2" charset="2"/>
              <a:buChar char="ü"/>
            </a:pPr>
            <a:r>
              <a:rPr lang="es-MX" dirty="0" smtClean="0"/>
              <a:t>Apunta al redescubrimiento del pasado pero sin métodos.</a:t>
            </a:r>
            <a:endParaRPr lang="es-PY" dirty="0"/>
          </a:p>
        </p:txBody>
      </p:sp>
      <p:pic>
        <p:nvPicPr>
          <p:cNvPr id="1026" name="Picture 2" descr="Francis Baco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861048"/>
            <a:ext cx="3751684" cy="2878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4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02751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699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14791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52852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41026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920" y="1916832"/>
            <a:ext cx="9144000" cy="237626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/>
              <a:t>1. EL FERMENTO DE LAS IDEAS CRISTIANA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61682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dirty="0" smtClean="0"/>
              <a:t>El cristianismo echó por la borda dos nociones greco-romanas.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sz="4400" dirty="0" smtClean="0"/>
              <a:t>La idea optimista de la naturaleza humana.</a:t>
            </a:r>
          </a:p>
          <a:p>
            <a:pPr marL="514350" indent="-514350">
              <a:buAutoNum type="arabicPeriod"/>
            </a:pPr>
            <a:r>
              <a:rPr lang="es-MX" sz="4400" dirty="0" smtClean="0"/>
              <a:t>La idea </a:t>
            </a:r>
            <a:r>
              <a:rPr lang="es-MX" sz="4400" i="1" dirty="0" err="1" smtClean="0">
                <a:solidFill>
                  <a:srgbClr val="FF0000"/>
                </a:solidFill>
              </a:rPr>
              <a:t>sustancialista</a:t>
            </a:r>
            <a:r>
              <a:rPr lang="es-MX" sz="4400" dirty="0" smtClean="0">
                <a:solidFill>
                  <a:srgbClr val="FF0000"/>
                </a:solidFill>
              </a:rPr>
              <a:t> </a:t>
            </a:r>
            <a:r>
              <a:rPr lang="es-MX" sz="4400" dirty="0" smtClean="0"/>
              <a:t>de entidades eternas subyacentes al proceso del discurrir histórico.</a:t>
            </a:r>
            <a:endParaRPr lang="es-PY" sz="4400" dirty="0"/>
          </a:p>
        </p:txBody>
      </p:sp>
    </p:spTree>
    <p:extLst>
      <p:ext uri="{BB962C8B-B14F-4D97-AF65-F5344CB8AC3E}">
        <p14:creationId xmlns:p14="http://schemas.microsoft.com/office/powerpoint/2010/main" val="334928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/>
              <a:t>Triple efecto de la idea cristiana.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s-MX" sz="4000" dirty="0" smtClean="0"/>
              <a:t>El proceso histórico no es la realización de los propósitos humanos, sino divinos.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MX" sz="4000" dirty="0" smtClean="0"/>
              <a:t>Un creador saca al mundo de la nada.</a:t>
            </a:r>
            <a:endParaRPr lang="es-MX" sz="4000" dirty="0" smtClean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MX" sz="4000" dirty="0" smtClean="0"/>
              <a:t>Universalismo de la actitud cristiana.</a:t>
            </a:r>
            <a:endParaRPr lang="es-PY" sz="4000" dirty="0"/>
          </a:p>
        </p:txBody>
      </p:sp>
    </p:spTree>
    <p:extLst>
      <p:ext uri="{BB962C8B-B14F-4D97-AF65-F5344CB8AC3E}">
        <p14:creationId xmlns:p14="http://schemas.microsoft.com/office/powerpoint/2010/main" val="292353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060848"/>
            <a:ext cx="9144000" cy="230425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dirty="0" smtClean="0"/>
              <a:t>II. CARACTERÍSTICAS DE LA HISTORIOGRAFÍA CRISTIANA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1669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8856984" cy="6264696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s-MX" dirty="0" smtClean="0"/>
              <a:t>Será una historia </a:t>
            </a:r>
            <a:r>
              <a:rPr lang="es-MX" i="1" dirty="0" smtClean="0">
                <a:solidFill>
                  <a:srgbClr val="FF0000"/>
                </a:solidFill>
              </a:rPr>
              <a:t>universal</a:t>
            </a:r>
            <a:r>
              <a:rPr lang="es-MX" dirty="0" smtClean="0"/>
              <a:t>, del mundo, remontándose al origen del hombre.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MX" dirty="0" smtClean="0"/>
              <a:t>Adscribirá los sucesos de las operaciones de la </a:t>
            </a:r>
            <a:r>
              <a:rPr lang="es-MX" i="1" dirty="0" smtClean="0">
                <a:solidFill>
                  <a:srgbClr val="FF0000"/>
                </a:solidFill>
              </a:rPr>
              <a:t>Providencia</a:t>
            </a:r>
            <a:r>
              <a:rPr lang="es-MX" dirty="0" smtClean="0"/>
              <a:t> que pre-ordena su curso.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MX" dirty="0" smtClean="0"/>
              <a:t>Tratará descubrir un ordenamiento inteligible. </a:t>
            </a:r>
            <a:r>
              <a:rPr lang="es-MX" i="1" dirty="0" smtClean="0">
                <a:solidFill>
                  <a:srgbClr val="FF0000"/>
                </a:solidFill>
              </a:rPr>
              <a:t>Apocalíptica</a:t>
            </a:r>
            <a:r>
              <a:rPr lang="es-MX" dirty="0" smtClean="0"/>
              <a:t>.</a:t>
            </a:r>
            <a:r>
              <a:rPr lang="es-MX" dirty="0" smtClean="0"/>
              <a:t>(La </a:t>
            </a:r>
            <a:r>
              <a:rPr lang="es-MX" dirty="0" smtClean="0"/>
              <a:t>vida histórica de Cristo)</a:t>
            </a:r>
            <a:endParaRPr lang="es-PY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4581128"/>
            <a:ext cx="2095500" cy="2269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45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404664"/>
            <a:ext cx="8507288" cy="5721499"/>
          </a:xfrm>
        </p:spPr>
        <p:txBody>
          <a:bodyPr/>
          <a:lstStyle/>
          <a:p>
            <a:pPr marL="0" indent="0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sz="3600" dirty="0" smtClean="0"/>
              <a:t>4</a:t>
            </a:r>
            <a:r>
              <a:rPr lang="es-MX" sz="3600" dirty="0" smtClean="0"/>
              <a:t>. La historia quedará dividida en épocas y </a:t>
            </a:r>
            <a:r>
              <a:rPr lang="es-MX" sz="3600" i="1" dirty="0" smtClean="0">
                <a:solidFill>
                  <a:srgbClr val="FF0000"/>
                </a:solidFill>
              </a:rPr>
              <a:t>periodos</a:t>
            </a:r>
            <a:r>
              <a:rPr lang="es-MX" sz="3600" dirty="0" smtClean="0"/>
              <a:t>. (Eusebio de Cesárea S. III, Isidoro de Sevilla S. VII, Venerable </a:t>
            </a:r>
            <a:r>
              <a:rPr lang="es-MX" sz="3600" dirty="0" err="1" smtClean="0"/>
              <a:t>Beda</a:t>
            </a:r>
            <a:r>
              <a:rPr lang="es-MX" sz="3600" dirty="0" smtClean="0"/>
              <a:t>)</a:t>
            </a:r>
          </a:p>
          <a:p>
            <a:pPr marL="0" indent="0">
              <a:buNone/>
            </a:pPr>
            <a:endParaRPr lang="es-P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" y="3741192"/>
            <a:ext cx="470825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41192"/>
            <a:ext cx="4320480" cy="311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90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28799"/>
            <a:ext cx="9144000" cy="2952329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s-MX" sz="4800" dirty="0" smtClean="0"/>
          </a:p>
          <a:p>
            <a:pPr marL="0" indent="0" algn="ctr">
              <a:buNone/>
            </a:pPr>
            <a:r>
              <a:rPr lang="es-MX" sz="4800" dirty="0" smtClean="0"/>
              <a:t>III. LA HISTORIOGRAFÍA MEDIEVAL </a:t>
            </a:r>
            <a:endParaRPr lang="es-PY" sz="4800" dirty="0"/>
          </a:p>
        </p:txBody>
      </p:sp>
    </p:spTree>
    <p:extLst>
      <p:ext uri="{BB962C8B-B14F-4D97-AF65-F5344CB8AC3E}">
        <p14:creationId xmlns:p14="http://schemas.microsoft.com/office/powerpoint/2010/main" val="277512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370100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es-MX" dirty="0" smtClean="0"/>
          </a:p>
          <a:p>
            <a:pPr>
              <a:buFont typeface="Wingdings" pitchFamily="2" charset="2"/>
              <a:buChar char="ü"/>
            </a:pPr>
            <a:r>
              <a:rPr lang="es-MX" dirty="0" smtClean="0"/>
              <a:t>La </a:t>
            </a:r>
            <a:r>
              <a:rPr lang="es-MX" dirty="0" smtClean="0"/>
              <a:t>gran tarea de la historiografía medieval consistía en el descubrimiento y la explicitación del objetivo o plan divino de la historia. 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25115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272</Words>
  <Application>Microsoft Office PowerPoint</Application>
  <PresentationFormat>Presentación en pantalla (4:3)</PresentationFormat>
  <Paragraphs>32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Presentación de PowerPoint</vt:lpstr>
      <vt:lpstr>1. EL FERMENTO DE LAS IDEAS CRISTIANA</vt:lpstr>
      <vt:lpstr>El cristianismo echó por la borda dos nociones greco-romanas.</vt:lpstr>
      <vt:lpstr>Triple efecto de la idea cristiana.</vt:lpstr>
      <vt:lpstr>II. CARACTERÍSTICAS DE LA HISTORIOGRAFÍA CRISTIANA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FERMENTO DE LAS IDEAS CRISTIANA</dc:title>
  <dc:creator>Usuario</dc:creator>
  <cp:lastModifiedBy>Usuario</cp:lastModifiedBy>
  <cp:revision>16</cp:revision>
  <dcterms:created xsi:type="dcterms:W3CDTF">2012-09-21T11:03:11Z</dcterms:created>
  <dcterms:modified xsi:type="dcterms:W3CDTF">2012-09-22T00:05:19Z</dcterms:modified>
</cp:coreProperties>
</file>